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59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5AC9F-EEBC-405B-9B2C-9AE0ED8EE941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C381-BF44-4E2B-8498-99463E273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29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Qui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41148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quel cours?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027003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C’est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0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fr-FR" sz="4400" b="1" dirty="0" smtClean="0">
                <a:solidFill>
                  <a:srgbClr val="FF0000"/>
                </a:solidFill>
              </a:rPr>
              <a:t>Faites </a:t>
            </a:r>
            <a:r>
              <a:rPr lang="fr-FR" sz="4400" b="1" dirty="0" smtClean="0">
                <a:solidFill>
                  <a:srgbClr val="FF0000"/>
                </a:solidFill>
              </a:rPr>
              <a:t>correspondre le </a:t>
            </a:r>
            <a:r>
              <a:rPr lang="fr-FR" sz="4400" b="1" dirty="0" smtClean="0">
                <a:solidFill>
                  <a:srgbClr val="00B0F0"/>
                </a:solidFill>
              </a:rPr>
              <a:t>bleu</a:t>
            </a:r>
            <a:r>
              <a:rPr lang="fr-FR" sz="4400" b="1" dirty="0" smtClean="0">
                <a:solidFill>
                  <a:srgbClr val="FF0000"/>
                </a:solidFill>
              </a:rPr>
              <a:t> et </a:t>
            </a:r>
            <a:r>
              <a:rPr lang="fr-FR" sz="4400" b="1" dirty="0" smtClean="0">
                <a:solidFill>
                  <a:srgbClr val="FFFF00"/>
                </a:solidFill>
              </a:rPr>
              <a:t>jaune</a:t>
            </a:r>
            <a:r>
              <a:rPr lang="fr-FR" sz="4400" b="1" dirty="0" smtClean="0">
                <a:solidFill>
                  <a:srgbClr val="FF0000"/>
                </a:solidFill>
              </a:rPr>
              <a:t> pour former des questions</a:t>
            </a:r>
            <a:r>
              <a:rPr lang="fr-FR" sz="4400" b="1" dirty="0" smtClean="0">
                <a:solidFill>
                  <a:srgbClr val="FF0000"/>
                </a:solidFill>
              </a:rPr>
              <a:t>.</a:t>
            </a:r>
            <a:endParaRPr lang="fr-FR" sz="4400" b="1" dirty="0" smtClean="0">
              <a:solidFill>
                <a:srgbClr val="FF0000"/>
              </a:solidFill>
            </a:endParaRPr>
          </a:p>
          <a:p>
            <a:pPr marL="742950" indent="-742950">
              <a:buAutoNum type="arabicPeriod"/>
            </a:pPr>
            <a:endParaRPr lang="fr-FR" sz="4400" b="1" dirty="0" smtClean="0">
              <a:solidFill>
                <a:srgbClr val="FF0000"/>
              </a:solidFill>
            </a:endParaRPr>
          </a:p>
          <a:p>
            <a:pPr marL="742950" indent="-742950">
              <a:buFontTx/>
              <a:buAutoNum type="arabicPeriod"/>
            </a:pPr>
            <a:r>
              <a:rPr lang="fr-FR" sz="4400" b="1" dirty="0" smtClean="0">
                <a:solidFill>
                  <a:srgbClr val="FF0000"/>
                </a:solidFill>
              </a:rPr>
              <a:t>Répondez aux </a:t>
            </a:r>
            <a:r>
              <a:rPr lang="fr-FR" sz="4400" b="1" dirty="0" smtClean="0">
                <a:solidFill>
                  <a:srgbClr val="FF0000"/>
                </a:solidFill>
              </a:rPr>
              <a:t>questions en français.</a:t>
            </a:r>
            <a:endParaRPr lang="fr-FR" sz="4400" b="1" dirty="0" smtClean="0">
              <a:solidFill>
                <a:srgbClr val="FF0000"/>
              </a:solidFill>
            </a:endParaRPr>
          </a:p>
          <a:p>
            <a:pPr marL="742950" indent="-742950"/>
            <a:endParaRPr lang="fr-FR" sz="4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1054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la prof?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6027003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sont les élèves?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114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Où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29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Qui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41148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quel cours?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027003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C’est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1054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la prof?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6027003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sont les élèves?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114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Où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b="1" dirty="0" smtClean="0">
                <a:solidFill>
                  <a:srgbClr val="FF0000"/>
                </a:solidFill>
              </a:rPr>
              <a:t>EX:  </a:t>
            </a:r>
            <a:r>
              <a:rPr lang="fr-FR" sz="4400" b="1" dirty="0" smtClean="0">
                <a:solidFill>
                  <a:srgbClr val="00B0F0"/>
                </a:solidFill>
              </a:rPr>
              <a:t>Où </a:t>
            </a:r>
            <a:r>
              <a:rPr lang="fr-FR" sz="4400" b="1" dirty="0" smtClean="0">
                <a:solidFill>
                  <a:srgbClr val="FFFF00"/>
                </a:solidFill>
              </a:rPr>
              <a:t>sont les élèves?  </a:t>
            </a:r>
            <a:r>
              <a:rPr lang="fr-FR" sz="4400" b="1" dirty="0" smtClean="0">
                <a:solidFill>
                  <a:schemeClr val="bg1"/>
                </a:solidFill>
              </a:rPr>
              <a:t>Ils sont dans le cours de français.</a:t>
            </a:r>
          </a:p>
          <a:p>
            <a:pPr marL="742950" indent="-742950"/>
            <a:endParaRPr lang="fr-FR" sz="4400" b="1" dirty="0" smtClean="0">
              <a:solidFill>
                <a:schemeClr val="bg1"/>
              </a:solidFill>
            </a:endParaRPr>
          </a:p>
          <a:p>
            <a:pPr marL="742950" indent="-742950"/>
            <a:r>
              <a:rPr lang="fr-FR" sz="4400" b="1" dirty="0" smtClean="0">
                <a:solidFill>
                  <a:srgbClr val="00B0F0"/>
                </a:solidFill>
              </a:rPr>
              <a:t>Qui </a:t>
            </a:r>
            <a:r>
              <a:rPr lang="fr-FR" sz="4400" b="1" dirty="0" smtClean="0">
                <a:solidFill>
                  <a:srgbClr val="FFFF00"/>
                </a:solidFill>
              </a:rPr>
              <a:t>est la prof ?  </a:t>
            </a:r>
            <a:r>
              <a:rPr lang="fr-FR" sz="4400" b="1" dirty="0" smtClean="0">
                <a:solidFill>
                  <a:schemeClr val="bg1"/>
                </a:solidFill>
              </a:rPr>
              <a:t>Madame </a:t>
            </a:r>
            <a:r>
              <a:rPr lang="fr-FR" sz="4400" b="1" dirty="0" err="1" smtClean="0">
                <a:solidFill>
                  <a:schemeClr val="bg1"/>
                </a:solidFill>
              </a:rPr>
              <a:t>Berndt</a:t>
            </a:r>
            <a:r>
              <a:rPr lang="fr-FR" sz="4400" b="1" dirty="0" smtClean="0">
                <a:solidFill>
                  <a:schemeClr val="bg1"/>
                </a:solidFill>
              </a:rPr>
              <a:t> est la prof.</a:t>
            </a:r>
            <a:endParaRPr lang="fr-FR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29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Qui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41148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quel cours?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027003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C’est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1054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la prof?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6027003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sont les élèves?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114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Où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Une question = 2pts;</a:t>
            </a:r>
          </a:p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réponse en phrase complète = 2pts</a:t>
            </a:r>
            <a:r>
              <a:rPr lang="fr-FR" sz="4400" b="1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fr-FR" sz="4400" b="1" dirty="0" smtClean="0">
                <a:solidFill>
                  <a:srgbClr val="92D050"/>
                </a:solidFill>
              </a:rPr>
              <a:t>The group </a:t>
            </a:r>
            <a:r>
              <a:rPr lang="fr-FR" sz="4400" b="1" dirty="0" err="1" smtClean="0">
                <a:solidFill>
                  <a:srgbClr val="92D050"/>
                </a:solidFill>
              </a:rPr>
              <a:t>with</a:t>
            </a:r>
            <a:r>
              <a:rPr lang="fr-FR" sz="4400" b="1" dirty="0" smtClean="0">
                <a:solidFill>
                  <a:srgbClr val="92D050"/>
                </a:solidFill>
              </a:rPr>
              <a:t> the </a:t>
            </a:r>
            <a:r>
              <a:rPr lang="fr-FR" sz="4400" b="1" dirty="0" err="1" smtClean="0">
                <a:solidFill>
                  <a:srgbClr val="92D050"/>
                </a:solidFill>
              </a:rPr>
              <a:t>most</a:t>
            </a:r>
            <a:r>
              <a:rPr lang="fr-FR" sz="4400" b="1" dirty="0" smtClean="0">
                <a:solidFill>
                  <a:srgbClr val="92D050"/>
                </a:solidFill>
              </a:rPr>
              <a:t> points </a:t>
            </a:r>
            <a:r>
              <a:rPr lang="fr-FR" sz="4400" b="1" dirty="0" err="1" smtClean="0">
                <a:solidFill>
                  <a:srgbClr val="92D050"/>
                </a:solidFill>
              </a:rPr>
              <a:t>gets</a:t>
            </a:r>
            <a:r>
              <a:rPr lang="fr-FR" sz="4400" b="1" dirty="0" smtClean="0">
                <a:solidFill>
                  <a:srgbClr val="92D050"/>
                </a:solidFill>
              </a:rPr>
              <a:t> +2 on the </a:t>
            </a:r>
            <a:r>
              <a:rPr lang="fr-FR" sz="4400" b="1" dirty="0" err="1" smtClean="0">
                <a:solidFill>
                  <a:srgbClr val="92D050"/>
                </a:solidFill>
              </a:rPr>
              <a:t>next</a:t>
            </a:r>
            <a:r>
              <a:rPr lang="fr-FR" sz="4400" b="1" dirty="0" smtClean="0">
                <a:solidFill>
                  <a:srgbClr val="92D050"/>
                </a:solidFill>
              </a:rPr>
              <a:t> examen!</a:t>
            </a:r>
            <a:endParaRPr lang="fr-FR" sz="4400" b="1" dirty="0" smtClean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29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Qui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41148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quel cours?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027003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C’est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1054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la prof?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6027003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sont les élèves?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114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Où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Vous avez 5 minutes!</a:t>
            </a:r>
            <a:endParaRPr lang="fr-FR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47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Qui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14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Où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6027003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quel cours?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953000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À quelle heure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733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C’est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43400" y="40386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le cours?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27003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Comment</a:t>
            </a:r>
            <a:endParaRPr lang="fr-FR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1200" y="31242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dans la salle de classe?</a:t>
            </a:r>
            <a:endParaRPr lang="fr-F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3400" y="22098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est la prof?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ALLEZ !    ALLEZ !    ALLEZ !</a:t>
            </a:r>
            <a:endParaRPr lang="fr-FR" sz="4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1371600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sont les élèves?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" pitchFamily="18" charset="0"/>
              <a:ea typeface="DejaVu Serif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0"/>
            <a:ext cx="91440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dirty="0" err="1" smtClean="0">
                <a:solidFill>
                  <a:srgbClr val="FF0000"/>
                </a:solidFill>
              </a:rPr>
              <a:t>Arretez</a:t>
            </a:r>
            <a:r>
              <a:rPr lang="fr-FR" sz="6600" b="1" dirty="0" smtClean="0">
                <a:solidFill>
                  <a:srgbClr val="FF0000"/>
                </a:solidFill>
              </a:rPr>
              <a:t> !</a:t>
            </a:r>
          </a:p>
          <a:p>
            <a:pPr algn="ctr"/>
            <a:r>
              <a:rPr lang="fr-FR" sz="4000" b="1" dirty="0" err="1" smtClean="0">
                <a:solidFill>
                  <a:schemeClr val="bg1"/>
                </a:solidFill>
              </a:rPr>
              <a:t>Now</a:t>
            </a:r>
            <a:r>
              <a:rPr lang="fr-FR" sz="4000" b="1" dirty="0" smtClean="0">
                <a:solidFill>
                  <a:schemeClr val="bg1"/>
                </a:solidFill>
              </a:rPr>
              <a:t>, </a:t>
            </a:r>
            <a:r>
              <a:rPr lang="fr-FR" sz="4000" b="1" dirty="0" err="1" smtClean="0">
                <a:solidFill>
                  <a:schemeClr val="bg1"/>
                </a:solidFill>
              </a:rPr>
              <a:t>listen</a:t>
            </a:r>
            <a:r>
              <a:rPr lang="fr-FR" sz="4000" b="1" dirty="0" smtClean="0">
                <a:solidFill>
                  <a:schemeClr val="bg1"/>
                </a:solidFill>
              </a:rPr>
              <a:t> to the </a:t>
            </a:r>
            <a:r>
              <a:rPr lang="fr-FR" sz="4000" b="1" dirty="0" err="1" smtClean="0">
                <a:solidFill>
                  <a:schemeClr val="bg1"/>
                </a:solidFill>
              </a:rPr>
              <a:t>other</a:t>
            </a:r>
            <a:r>
              <a:rPr lang="fr-FR" sz="4000" b="1" dirty="0" smtClean="0">
                <a:solidFill>
                  <a:schemeClr val="bg1"/>
                </a:solidFill>
              </a:rPr>
              <a:t> groups’ questions and </a:t>
            </a:r>
            <a:r>
              <a:rPr lang="fr-FR" sz="4000" b="1" dirty="0" err="1" smtClean="0">
                <a:solidFill>
                  <a:schemeClr val="bg1"/>
                </a:solidFill>
              </a:rPr>
              <a:t>answers</a:t>
            </a:r>
            <a:r>
              <a:rPr lang="fr-FR" sz="4000" b="1" dirty="0" smtClean="0">
                <a:solidFill>
                  <a:schemeClr val="bg1"/>
                </a:solidFill>
              </a:rPr>
              <a:t>.</a:t>
            </a:r>
          </a:p>
          <a:p>
            <a:pPr algn="ctr"/>
            <a:endParaRPr lang="fr-FR" sz="40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4000" b="1" dirty="0" smtClean="0">
                <a:solidFill>
                  <a:srgbClr val="00B050"/>
                </a:solidFill>
              </a:rPr>
              <a:t>If </a:t>
            </a:r>
            <a:r>
              <a:rPr lang="fr-FR" sz="4000" b="1" dirty="0" err="1" smtClean="0">
                <a:solidFill>
                  <a:srgbClr val="00B050"/>
                </a:solidFill>
              </a:rPr>
              <a:t>they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a q/a </a:t>
            </a:r>
            <a:r>
              <a:rPr lang="fr-FR" sz="4000" b="1" dirty="0" err="1" smtClean="0">
                <a:solidFill>
                  <a:srgbClr val="00B050"/>
                </a:solidFill>
              </a:rPr>
              <a:t>that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you</a:t>
            </a:r>
            <a:r>
              <a:rPr lang="fr-FR" sz="4000" b="1" dirty="0" smtClean="0">
                <a:solidFill>
                  <a:srgbClr val="00B050"/>
                </a:solidFill>
              </a:rPr>
              <a:t> have, </a:t>
            </a:r>
            <a:r>
              <a:rPr lang="fr-FR" sz="4000" b="1" dirty="0" err="1" smtClean="0">
                <a:solidFill>
                  <a:srgbClr val="00B050"/>
                </a:solidFill>
              </a:rPr>
              <a:t>raise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your</a:t>
            </a:r>
            <a:r>
              <a:rPr lang="fr-FR" sz="4000" b="1" dirty="0" smtClean="0">
                <a:solidFill>
                  <a:srgbClr val="00B050"/>
                </a:solidFill>
              </a:rPr>
              <a:t> hand and cross </a:t>
            </a:r>
            <a:r>
              <a:rPr lang="fr-FR" sz="4000" b="1" dirty="0" err="1" smtClean="0">
                <a:solidFill>
                  <a:srgbClr val="00B050"/>
                </a:solidFill>
              </a:rPr>
              <a:t>it</a:t>
            </a:r>
            <a:r>
              <a:rPr lang="fr-FR" sz="4000" b="1" dirty="0" smtClean="0">
                <a:solidFill>
                  <a:srgbClr val="00B050"/>
                </a:solidFill>
              </a:rPr>
              <a:t> off </a:t>
            </a:r>
            <a:r>
              <a:rPr lang="fr-FR" sz="4000" b="1" dirty="0" err="1" smtClean="0">
                <a:solidFill>
                  <a:srgbClr val="00B050"/>
                </a:solidFill>
              </a:rPr>
              <a:t>your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list</a:t>
            </a:r>
            <a:r>
              <a:rPr lang="fr-FR" sz="4000" b="1" dirty="0" smtClean="0">
                <a:solidFill>
                  <a:srgbClr val="00B050"/>
                </a:solidFill>
              </a:rPr>
              <a:t>.</a:t>
            </a:r>
          </a:p>
          <a:p>
            <a:pPr algn="ctr"/>
            <a:endParaRPr lang="fr-FR" sz="4000" b="1" dirty="0" smtClean="0">
              <a:solidFill>
                <a:srgbClr val="00B050"/>
              </a:solidFill>
            </a:endParaRPr>
          </a:p>
          <a:p>
            <a:pPr algn="ctr"/>
            <a:r>
              <a:rPr lang="fr-FR" sz="4000" b="1" dirty="0" smtClean="0">
                <a:solidFill>
                  <a:schemeClr val="bg1"/>
                </a:solidFill>
              </a:rPr>
              <a:t>If </a:t>
            </a:r>
            <a:r>
              <a:rPr lang="fr-FR" sz="4000" b="1" dirty="0" err="1" smtClean="0">
                <a:solidFill>
                  <a:schemeClr val="bg1"/>
                </a:solidFill>
              </a:rPr>
              <a:t>they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only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give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your</a:t>
            </a:r>
            <a:r>
              <a:rPr lang="fr-FR" sz="4000" b="1" dirty="0" smtClean="0">
                <a:solidFill>
                  <a:schemeClr val="bg1"/>
                </a:solidFill>
              </a:rPr>
              <a:t> question, and NOT </a:t>
            </a:r>
            <a:r>
              <a:rPr lang="fr-FR" sz="4000" b="1" dirty="0" err="1" smtClean="0">
                <a:solidFill>
                  <a:schemeClr val="bg1"/>
                </a:solidFill>
              </a:rPr>
              <a:t>your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answer</a:t>
            </a:r>
            <a:r>
              <a:rPr lang="fr-FR" sz="4000" b="1" dirty="0" smtClean="0">
                <a:solidFill>
                  <a:schemeClr val="bg1"/>
                </a:solidFill>
              </a:rPr>
              <a:t>, </a:t>
            </a:r>
            <a:r>
              <a:rPr lang="fr-FR" sz="4000" b="1" dirty="0" err="1" smtClean="0">
                <a:solidFill>
                  <a:schemeClr val="bg1"/>
                </a:solidFill>
              </a:rPr>
              <a:t>raise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your</a:t>
            </a:r>
            <a:r>
              <a:rPr lang="fr-FR" sz="4000" b="1" dirty="0" smtClean="0">
                <a:solidFill>
                  <a:schemeClr val="bg1"/>
                </a:solidFill>
              </a:rPr>
              <a:t> hand and let us know </a:t>
            </a:r>
            <a:r>
              <a:rPr lang="fr-FR" sz="4000" b="1" dirty="0" err="1" smtClean="0">
                <a:solidFill>
                  <a:schemeClr val="bg1"/>
                </a:solidFill>
              </a:rPr>
              <a:t>you</a:t>
            </a:r>
            <a:r>
              <a:rPr lang="fr-FR" sz="4000" b="1" dirty="0" smtClean="0">
                <a:solidFill>
                  <a:schemeClr val="bg1"/>
                </a:solidFill>
              </a:rPr>
              <a:t> have the </a:t>
            </a:r>
            <a:r>
              <a:rPr lang="fr-FR" sz="4000" b="1" dirty="0" err="1" smtClean="0">
                <a:solidFill>
                  <a:schemeClr val="bg1"/>
                </a:solidFill>
              </a:rPr>
              <a:t>answer</a:t>
            </a:r>
            <a:r>
              <a:rPr lang="fr-FR" sz="4000" b="1" dirty="0" smtClean="0">
                <a:solidFill>
                  <a:schemeClr val="bg1"/>
                </a:solidFill>
              </a:rPr>
              <a:t>.</a:t>
            </a:r>
            <a:endParaRPr lang="fr-FR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0"/>
            <a:ext cx="91440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dirty="0" err="1" smtClean="0">
                <a:solidFill>
                  <a:srgbClr val="FF0000"/>
                </a:solidFill>
              </a:rPr>
              <a:t>Arretez</a:t>
            </a:r>
            <a:r>
              <a:rPr lang="fr-FR" sz="6600" b="1" dirty="0" smtClean="0">
                <a:solidFill>
                  <a:srgbClr val="FF0000"/>
                </a:solidFill>
              </a:rPr>
              <a:t> !</a:t>
            </a:r>
          </a:p>
          <a:p>
            <a:pPr algn="ctr"/>
            <a:r>
              <a:rPr lang="fr-FR" sz="4000" b="1" dirty="0" smtClean="0">
                <a:solidFill>
                  <a:schemeClr val="bg1"/>
                </a:solidFill>
              </a:rPr>
              <a:t>You </a:t>
            </a:r>
            <a:r>
              <a:rPr lang="fr-FR" sz="4000" b="1" dirty="0" err="1" smtClean="0">
                <a:solidFill>
                  <a:schemeClr val="bg1"/>
                </a:solidFill>
              </a:rPr>
              <a:t>only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get</a:t>
            </a:r>
            <a:r>
              <a:rPr lang="fr-FR" sz="4000" b="1" dirty="0" smtClean="0">
                <a:solidFill>
                  <a:schemeClr val="bg1"/>
                </a:solidFill>
              </a:rPr>
              <a:t> points for </a:t>
            </a:r>
            <a:r>
              <a:rPr lang="fr-FR" sz="4000" b="1" dirty="0" err="1" smtClean="0">
                <a:solidFill>
                  <a:schemeClr val="bg1"/>
                </a:solidFill>
              </a:rPr>
              <a:t>q’s</a:t>
            </a:r>
            <a:r>
              <a:rPr lang="fr-FR" sz="4000" b="1" dirty="0" smtClean="0">
                <a:solidFill>
                  <a:schemeClr val="bg1"/>
                </a:solidFill>
              </a:rPr>
              <a:t> and </a:t>
            </a:r>
            <a:r>
              <a:rPr lang="fr-FR" sz="4000" b="1" dirty="0" err="1" smtClean="0">
                <a:solidFill>
                  <a:schemeClr val="bg1"/>
                </a:solidFill>
              </a:rPr>
              <a:t>answers</a:t>
            </a:r>
            <a:r>
              <a:rPr lang="fr-FR" sz="4000" b="1" dirty="0" smtClean="0">
                <a:solidFill>
                  <a:schemeClr val="bg1"/>
                </a:solidFill>
              </a:rPr>
              <a:t> </a:t>
            </a:r>
            <a:r>
              <a:rPr lang="fr-FR" sz="4000" b="1" dirty="0" err="1" smtClean="0">
                <a:solidFill>
                  <a:schemeClr val="bg1"/>
                </a:solidFill>
              </a:rPr>
              <a:t>that</a:t>
            </a:r>
            <a:r>
              <a:rPr lang="fr-FR" sz="4000" b="1" dirty="0" smtClean="0">
                <a:solidFill>
                  <a:schemeClr val="bg1"/>
                </a:solidFill>
              </a:rPr>
              <a:t> no one </a:t>
            </a:r>
            <a:r>
              <a:rPr lang="fr-FR" sz="4000" b="1" dirty="0" err="1" smtClean="0">
                <a:solidFill>
                  <a:schemeClr val="bg1"/>
                </a:solidFill>
              </a:rPr>
              <a:t>else</a:t>
            </a:r>
            <a:r>
              <a:rPr lang="fr-FR" sz="4000" b="1" dirty="0" smtClean="0">
                <a:solidFill>
                  <a:schemeClr val="bg1"/>
                </a:solidFill>
              </a:rPr>
              <a:t> has.</a:t>
            </a:r>
          </a:p>
          <a:p>
            <a:pPr algn="ctr"/>
            <a:endParaRPr lang="fr-FR" sz="4000" b="1" dirty="0" smtClean="0">
              <a:solidFill>
                <a:schemeClr val="bg1"/>
              </a:solidFill>
            </a:endParaRPr>
          </a:p>
          <a:p>
            <a:pPr algn="ctr"/>
            <a:r>
              <a:rPr lang="fr-FR" sz="4000" b="1" dirty="0" err="1" smtClean="0">
                <a:solidFill>
                  <a:srgbClr val="00B050"/>
                </a:solidFill>
              </a:rPr>
              <a:t>Write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your</a:t>
            </a:r>
            <a:r>
              <a:rPr lang="fr-FR" sz="4000" b="1" dirty="0" smtClean="0">
                <a:solidFill>
                  <a:srgbClr val="00B050"/>
                </a:solidFill>
              </a:rPr>
              <a:t> points (if </a:t>
            </a:r>
            <a:r>
              <a:rPr lang="fr-FR" sz="4000" b="1" dirty="0" err="1" smtClean="0">
                <a:solidFill>
                  <a:srgbClr val="00B050"/>
                </a:solidFill>
              </a:rPr>
              <a:t>any</a:t>
            </a:r>
            <a:r>
              <a:rPr lang="fr-FR" sz="4000" b="1" dirty="0" smtClean="0">
                <a:solidFill>
                  <a:srgbClr val="00B050"/>
                </a:solidFill>
              </a:rPr>
              <a:t>) </a:t>
            </a:r>
            <a:r>
              <a:rPr lang="fr-FR" sz="4000" b="1" dirty="0" err="1" smtClean="0">
                <a:solidFill>
                  <a:srgbClr val="00B050"/>
                </a:solidFill>
              </a:rPr>
              <a:t>next</a:t>
            </a:r>
            <a:r>
              <a:rPr lang="fr-FR" sz="4000" b="1" dirty="0" smtClean="0">
                <a:solidFill>
                  <a:srgbClr val="00B050"/>
                </a:solidFill>
              </a:rPr>
              <a:t> the </a:t>
            </a:r>
            <a:r>
              <a:rPr lang="fr-FR" sz="4000" b="1" dirty="0" err="1" smtClean="0">
                <a:solidFill>
                  <a:srgbClr val="00B050"/>
                </a:solidFill>
              </a:rPr>
              <a:t>the</a:t>
            </a:r>
            <a:r>
              <a:rPr lang="fr-FR" sz="4000" b="1" dirty="0" smtClean="0">
                <a:solidFill>
                  <a:srgbClr val="00B050"/>
                </a:solidFill>
              </a:rPr>
              <a:t> q/a.</a:t>
            </a:r>
          </a:p>
          <a:p>
            <a:pPr algn="ctr"/>
            <a:endParaRPr lang="fr-FR" sz="4000" b="1" dirty="0" smtClean="0">
              <a:solidFill>
                <a:srgbClr val="00B050"/>
              </a:solidFill>
            </a:endParaRPr>
          </a:p>
          <a:p>
            <a:pPr algn="ctr"/>
            <a:r>
              <a:rPr lang="fr-FR" sz="4000" b="1" dirty="0" smtClean="0">
                <a:solidFill>
                  <a:schemeClr val="bg1"/>
                </a:solidFill>
              </a:rPr>
              <a:t>Unique question = 2pts</a:t>
            </a:r>
          </a:p>
          <a:p>
            <a:pPr algn="ctr"/>
            <a:r>
              <a:rPr lang="fr-FR" sz="4000" b="1" dirty="0" smtClean="0">
                <a:solidFill>
                  <a:schemeClr val="bg1"/>
                </a:solidFill>
              </a:rPr>
              <a:t>Unique </a:t>
            </a:r>
            <a:r>
              <a:rPr lang="fr-FR" sz="4000" b="1" dirty="0" err="1" smtClean="0">
                <a:solidFill>
                  <a:schemeClr val="bg1"/>
                </a:solidFill>
              </a:rPr>
              <a:t>answer</a:t>
            </a:r>
            <a:r>
              <a:rPr lang="fr-FR" sz="4000" b="1" dirty="0" smtClean="0">
                <a:solidFill>
                  <a:schemeClr val="bg1"/>
                </a:solidFill>
              </a:rPr>
              <a:t> = 2 pts</a:t>
            </a:r>
          </a:p>
          <a:p>
            <a:pPr algn="ctr"/>
            <a:r>
              <a:rPr lang="fr-FR" sz="4000" b="1" dirty="0" smtClean="0">
                <a:solidFill>
                  <a:schemeClr val="bg1"/>
                </a:solidFill>
              </a:rPr>
              <a:t>Unique question AND </a:t>
            </a:r>
            <a:r>
              <a:rPr lang="fr-FR" sz="4000" b="1" dirty="0" err="1" smtClean="0">
                <a:solidFill>
                  <a:schemeClr val="bg1"/>
                </a:solidFill>
              </a:rPr>
              <a:t>answer</a:t>
            </a:r>
            <a:r>
              <a:rPr lang="fr-FR" sz="4000" b="1" dirty="0" smtClean="0">
                <a:solidFill>
                  <a:schemeClr val="bg1"/>
                </a:solidFill>
              </a:rPr>
              <a:t> = 4pts</a:t>
            </a:r>
            <a:endParaRPr lang="fr-FR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265</Words>
  <Application>Microsoft Office PowerPoint</Application>
  <PresentationFormat>On-screen Show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12</cp:revision>
  <dcterms:created xsi:type="dcterms:W3CDTF">2010-12-08T11:51:06Z</dcterms:created>
  <dcterms:modified xsi:type="dcterms:W3CDTF">2010-12-09T13:14:30Z</dcterms:modified>
</cp:coreProperties>
</file>